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354" autoAdjust="0"/>
    <p:restoredTop sz="91111" autoAdjust="0"/>
  </p:normalViewPr>
  <p:slideViewPr>
    <p:cSldViewPr snapToGrid="0">
      <p:cViewPr varScale="1">
        <p:scale>
          <a:sx n="30" d="100"/>
          <a:sy n="30" d="100"/>
        </p:scale>
        <p:origin x="2148" y="204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9D9ABF4-DB15-4F4D-8DBD-1D8216CD9A92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A78EEB54-D931-4EC1-93EC-0E0FA3A2F4F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45052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8EEB54-D931-4EC1-93EC-0E0FA3A2F4F9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8356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4CBCFB-C121-4886-A370-53A776AF6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25222087" cy="18000662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4098944" y="4158679"/>
            <a:ext cx="108725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436418" y="5481369"/>
            <a:ext cx="10197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308605" y="7622103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893118" y="7664066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5048212" y="8704260"/>
            <a:ext cx="92672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96893" y="393142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5520" y="351330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14831" y="5048735"/>
            <a:ext cx="68141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2875" y="890595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38025" y="896981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14831" y="986186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019144" y="398707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40042" y="407663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90543" y="5390934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881132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886906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0543" y="997781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365569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90543" y="14790323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358212" y="7290651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353064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18668" y="844262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847332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326551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450</TotalTime>
  <Words>379</Words>
  <Application>Microsoft Office PowerPoint</Application>
  <PresentationFormat>Custom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76</cp:revision>
  <cp:lastPrinted>2015-05-08T18:45:21Z</cp:lastPrinted>
  <dcterms:created xsi:type="dcterms:W3CDTF">2015-05-08T18:10:50Z</dcterms:created>
  <dcterms:modified xsi:type="dcterms:W3CDTF">2026-08-20T08:03:13Z</dcterms:modified>
</cp:coreProperties>
</file>