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1111" autoAdjust="0"/>
  </p:normalViewPr>
  <p:slideViewPr>
    <p:cSldViewPr snapToGrid="0">
      <p:cViewPr varScale="1">
        <p:scale>
          <a:sx n="30" d="100"/>
          <a:sy n="30" d="100"/>
        </p:scale>
        <p:origin x="2034" y="204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307B4DE-2019-4B68-AFAA-05AEAF288A09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0E69A2DF-6CF8-44AD-B0AA-431869BFC7F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0389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 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69A2DF-6CF8-44AD-B0AA-431869BFC7FC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2391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6484" y="3511731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5046" y="5429785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9334257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146406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7959133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7302199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7974320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367</Words>
  <Application>Microsoft Office PowerPoint</Application>
  <PresentationFormat>Custom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67</cp:revision>
  <cp:lastPrinted>2015-05-08T18:45:21Z</cp:lastPrinted>
  <dcterms:created xsi:type="dcterms:W3CDTF">2015-05-08T18:10:50Z</dcterms:created>
  <dcterms:modified xsi:type="dcterms:W3CDTF">2026-08-20T08:02:49Z</dcterms:modified>
</cp:coreProperties>
</file>