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sldIdLst>
    <p:sldId id="262" r:id="rId2"/>
    <p:sldId id="256" r:id="rId3"/>
    <p:sldId id="263" r:id="rId4"/>
    <p:sldId id="268" r:id="rId5"/>
    <p:sldId id="266" r:id="rId6"/>
    <p:sldId id="264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8"/>
            <p14:sldId id="266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6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DA1D-7618-4B9C-9ACC-1FADBA920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A267D2-19DD-4F98-B848-D2D4B30F7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1B4B-0CF9-4CDE-8F9A-F43D54EC0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2D746B-AF6C-45ED-B4FF-F0CF4550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BC32-C582-4FA4-AD67-2188D0E94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510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BE0ED-8711-4436-AD88-36185E0F2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D6CCB-431F-4138-B790-C859602D0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96AFF-7E8F-49C1-988C-45709F74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72C1F-71FA-4A19-81F1-FCD15361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8D058-57B6-4E61-B4D0-46D4703F4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0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410320-BC62-4EA2-B03D-CBCF1DE1B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A3FE5B-97D5-444A-AE7E-DB475B904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B0ABE-47F8-42D2-8C52-D9DE17C0A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46623-6486-451E-A4C0-F19FBE45D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DCA40-EB22-4E42-8858-E682764E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18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FFC84-77BC-45B0-AB91-B336E736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7F393-801F-42B4-9731-A2C02863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91FB2-FCBB-4695-9D84-299F2A5A3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94E42-1EBF-4551-82F9-E2104CF3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91F03-28ED-49BE-8164-5408E87A3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1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2656-75DE-4FDE-A4B9-FC5D01F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E800BD-670A-460E-B0CA-E5574E979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4F370-4A9B-4C73-A95A-3096C68E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92978-6BDA-4CE7-9985-DAA246B9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919B1-CC7C-4B61-89D5-B9D8F08D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95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90A18-0FFE-4EDD-8B13-5E7EA4E6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1F22E-82EA-4CD4-A091-43452E12D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471B4-63B1-4E53-A0F8-3C4ABFA23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9AFDD-0F2F-49D3-8727-01871149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B84CB-5453-4A7B-9398-7C9D14DA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B54F5-3453-4F28-B0B3-459F991C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65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750AD-6C00-4FB8-A93B-577010F42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2E307-0EB3-45B1-A200-D8109DA6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2744E-6159-4685-823F-026DD164C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928A5-D17F-4918-8A15-21983B07C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3DE06-D9C9-4617-B1F8-1324427784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31C39-CD2D-41B6-BC84-7C0C920E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05F043-B6E2-48E1-AAA0-467C799F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2558E-09F6-4603-A0E6-CF849198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64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EE87C-83C9-4C0B-A7C6-0FE1385CB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F5E99-93F0-4DC8-B7BD-845EE09F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68F46C-BA26-4CE0-B799-A2D615219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3418D-9434-4687-934A-C8539A04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5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A2468-AE35-4CAC-AB52-2A8CFDF33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A58DD-A837-4C1C-B4A3-D79C037DC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2DFD2-B2A7-4992-A24D-56F63989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771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EA16-3E89-4924-A844-25E15180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7033A-E10B-4EED-B281-1E6A07C82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41388-6EBE-48FA-B902-62565419F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5C551-01FA-4B9F-A0DF-EA4BF9BB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48161-EC05-4E61-94BF-FD6BB533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54CB8-36E8-458A-8D13-C539E72C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79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1A31-0D57-4918-9069-8FE0A0023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E52B7-E5DF-4342-944A-D839FD881E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96B45-C743-4ADE-B4D0-7E06C599E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8838-5040-441F-A702-87F63165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1DE21-9682-40C4-A58E-BA6F2A0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9B859-8F94-427B-91E7-2730EA193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743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654FD-496E-409D-B885-596BDA8C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AB730-672B-46F6-B253-B9BDE142A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2905A-B25F-40DC-A7CB-3081A7EE5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6092-DD6B-47AC-97C8-1B9D9FE8B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6A2B8-F6DF-483B-853C-95C20DE6D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86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78057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355121"/>
            <a:ext cx="10749516" cy="4837696"/>
          </a:xfrm>
        </p:spPr>
        <p:txBody>
          <a:bodyPr>
            <a:normAutofit fontScale="62500" lnSpcReduction="20000"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b="1">
                <a:latin typeface="Times New Roman "/>
                <a:cs typeface="B Nazanin" panose="00000400000000000000" pitchFamily="2" charset="-78"/>
              </a:rPr>
              <a:t> 20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شهریور ماه 1405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dirty="0">
                <a:hlinkClick r:id="rId2"/>
              </a:rPr>
              <a:t>powerpoint.conf@gmail.com</a:t>
            </a:r>
            <a:endParaRPr lang="fa-IR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853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</p:txBody>
      </p:sp>
    </p:spTree>
    <p:extLst>
      <p:ext uri="{BB962C8B-B14F-4D97-AF65-F5344CB8AC3E}">
        <p14:creationId xmlns:p14="http://schemas.microsoft.com/office/powerpoint/2010/main" val="362057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9A74DEE-3D5D-4188-AB80-4357A860A758}"/>
              </a:ext>
            </a:extLst>
          </p:cNvPr>
          <p:cNvSpPr txBox="1">
            <a:spLocks/>
          </p:cNvSpPr>
          <p:nvPr/>
        </p:nvSpPr>
        <p:spPr>
          <a:xfrm>
            <a:off x="721242" y="1471871"/>
            <a:ext cx="10749516" cy="39142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spcBef>
                <a:spcPts val="8165"/>
              </a:spcBef>
              <a:buFont typeface="Arial" panose="020B0604020202020204" pitchFamily="34" charset="0"/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ویس/...</a:t>
            </a:r>
          </a:p>
        </p:txBody>
      </p:sp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307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B Titr</vt:lpstr>
      <vt:lpstr>Calibri</vt:lpstr>
      <vt:lpstr>Calibri Light</vt:lpstr>
      <vt:lpstr>IPT.Mitra</vt:lpstr>
      <vt:lpstr>Times New Roman 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39</cp:revision>
  <dcterms:created xsi:type="dcterms:W3CDTF">2018-02-17T09:00:12Z</dcterms:created>
  <dcterms:modified xsi:type="dcterms:W3CDTF">2026-08-20T08:12:34Z</dcterms:modified>
</cp:coreProperties>
</file>