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2" r:id="rId2"/>
    <p:sldId id="256" r:id="rId3"/>
    <p:sldId id="269" r:id="rId4"/>
    <p:sldId id="263" r:id="rId5"/>
    <p:sldId id="264" r:id="rId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5407" autoAdjust="0"/>
  </p:normalViewPr>
  <p:slideViewPr>
    <p:cSldViewPr snapToGrid="0">
      <p:cViewPr varScale="1">
        <p:scale>
          <a:sx n="82" d="100"/>
          <a:sy n="82" d="100"/>
        </p:scale>
        <p:origin x="89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81631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4800" b="1" dirty="0">
                <a:cs typeface="B Titr" panose="00000700000000000000" pitchFamily="2" charset="-78"/>
              </a:rPr>
              <a:t>Title</a:t>
            </a:r>
            <a:endParaRPr lang="fa-IR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199485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260777"/>
            <a:ext cx="10749516" cy="4934725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>
                <a:latin typeface="Times New Roman "/>
                <a:cs typeface="B Nazanin" panose="00000400000000000000" pitchFamily="2" charset="-78"/>
              </a:rPr>
              <a:t> 20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شهریور ماه 1405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en-US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5EB9BD-0BA0-41C4-3B3E-9DB7134D9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054" y="1087070"/>
            <a:ext cx="11095891" cy="521994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217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42</cp:revision>
  <dcterms:created xsi:type="dcterms:W3CDTF">2018-02-17T09:00:12Z</dcterms:created>
  <dcterms:modified xsi:type="dcterms:W3CDTF">2026-08-20T08:12:25Z</dcterms:modified>
</cp:coreProperties>
</file>